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4C75-5651-4591-B010-4DF01465EFE6}" v="1" dt="2020-05-05T17:11:2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ggelos Mavrikakis" userId="df794a9a865ef3b9" providerId="LiveId" clId="{68B74C75-5651-4591-B010-4DF01465EFE6}"/>
    <pc:docChg chg="modSld">
      <pc:chgData name="Evaggelos Mavrikakis" userId="df794a9a865ef3b9" providerId="LiveId" clId="{68B74C75-5651-4591-B010-4DF01465EFE6}" dt="2020-05-05T18:23:01.542" v="49" actId="20577"/>
      <pc:docMkLst>
        <pc:docMk/>
      </pc:docMkLst>
      <pc:sldChg chg="modSp mod">
        <pc:chgData name="Evaggelos Mavrikakis" userId="df794a9a865ef3b9" providerId="LiveId" clId="{68B74C75-5651-4591-B010-4DF01465EFE6}" dt="2020-05-05T18:23:01.542" v="49" actId="20577"/>
        <pc:sldMkLst>
          <pc:docMk/>
          <pc:sldMk cId="2232161820" sldId="260"/>
        </pc:sldMkLst>
        <pc:spChg chg="mod">
          <ac:chgData name="Evaggelos Mavrikakis" userId="df794a9a865ef3b9" providerId="LiveId" clId="{68B74C75-5651-4591-B010-4DF01465EFE6}" dt="2020-05-05T18:23:01.542" v="49" actId="20577"/>
          <ac:spMkLst>
            <pc:docMk/>
            <pc:sldMk cId="2232161820" sldId="260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1.738" v="35" actId="20577"/>
        <pc:sldMkLst>
          <pc:docMk/>
          <pc:sldMk cId="2460956161" sldId="261"/>
        </pc:sldMkLst>
        <pc:spChg chg="mod">
          <ac:chgData name="Evaggelos Mavrikakis" userId="df794a9a865ef3b9" providerId="LiveId" clId="{68B74C75-5651-4591-B010-4DF01465EFE6}" dt="2020-05-05T18:22:11.738" v="35" actId="20577"/>
          <ac:spMkLst>
            <pc:docMk/>
            <pc:sldMk cId="2460956161" sldId="26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7:11:50.493" v="26" actId="20577"/>
        <pc:sldMkLst>
          <pc:docMk/>
          <pc:sldMk cId="1081105891" sldId="264"/>
        </pc:sldMkLst>
        <pc:spChg chg="mod">
          <ac:chgData name="Evaggelos Mavrikakis" userId="df794a9a865ef3b9" providerId="LiveId" clId="{68B74C75-5651-4591-B010-4DF01465EFE6}" dt="2020-05-05T17:11:50.493" v="26" actId="20577"/>
          <ac:spMkLst>
            <pc:docMk/>
            <pc:sldMk cId="1081105891" sldId="264"/>
            <ac:spMk id="6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8.863" v="36" actId="20577"/>
        <pc:sldMkLst>
          <pc:docMk/>
          <pc:sldMk cId="1630113019" sldId="271"/>
        </pc:sldMkLst>
        <pc:spChg chg="mod">
          <ac:chgData name="Evaggelos Mavrikakis" userId="df794a9a865ef3b9" providerId="LiveId" clId="{68B74C75-5651-4591-B010-4DF01465EFE6}" dt="2020-05-05T18:22:18.863" v="36" actId="20577"/>
          <ac:spMkLst>
            <pc:docMk/>
            <pc:sldMk cId="1630113019" sldId="27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32.833" v="39" actId="20577"/>
        <pc:sldMkLst>
          <pc:docMk/>
          <pc:sldMk cId="1369019564" sldId="272"/>
        </pc:sldMkLst>
        <pc:spChg chg="mod">
          <ac:chgData name="Evaggelos Mavrikakis" userId="df794a9a865ef3b9" providerId="LiveId" clId="{68B74C75-5651-4591-B010-4DF01465EFE6}" dt="2020-05-05T18:22:32.833" v="39" actId="20577"/>
          <ac:spMkLst>
            <pc:docMk/>
            <pc:sldMk cId="1369019564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προστατ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σω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σχολε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xmlns="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1977" y="475897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χέρια</a:t>
            </a:r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μου</a:t>
            </a:r>
          </a:p>
          <a:p>
            <a:r>
              <a:rPr lang="el-GR" dirty="0"/>
              <a:t>Δεν τρώω τα νύχια μου</a:t>
            </a:r>
          </a:p>
          <a:p>
            <a:r>
              <a:rPr lang="el-GR" dirty="0"/>
              <a:t>Δεν δαγκώνω το μολύβι μου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το βήχα ή το φτέρνισμά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</a:t>
            </a:r>
            <a:r>
              <a:rPr lang="el-GR"/>
              <a:t>ή φτερνίζομαι </a:t>
            </a:r>
            <a:r>
              <a:rPr lang="el-GR" dirty="0"/>
              <a:t>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dirty="0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μοιραζόμαστε κινητά τηλέφωνα, για τα οποία ακολουθούμε τους κανονισμούς του 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σχολείου </a:t>
            </a:r>
          </a:p>
          <a:p>
            <a:r>
              <a:rPr lang="el-GR" dirty="0"/>
              <a:t>Όταν νιώθεις άρρωστος ενημερώνεις πριν πας στο σχολείο και μένεις στο σπίτι</a:t>
            </a:r>
          </a:p>
          <a:p>
            <a:r>
              <a:rPr lang="el-GR" dirty="0"/>
              <a:t>Εάν αισθανθείς άρρωστος κατά τη διάρκεια του μαθήματος το λες στο δάσκαλό σου</a:t>
            </a:r>
          </a:p>
          <a:p>
            <a:r>
              <a:rPr lang="el-GR" dirty="0"/>
              <a:t>Μην ανταλλάσσεις αντικείμενα με τους συμμαθητές και τους δασκάλους σου (στυλό, τετράδια, μπουκαλάκια νερού, κινητά τηλέφωνα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  <a:p>
            <a:r>
              <a:rPr lang="el-GR" dirty="0"/>
              <a:t>Να έχεις πάντα μαζί σου χαρτομάντηλα </a:t>
            </a:r>
          </a:p>
          <a:p>
            <a:r>
              <a:rPr lang="el-GR" dirty="0"/>
              <a:t>Να πλένεις τα χέρια σου συχνά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σπίτι</a:t>
            </a:r>
          </a:p>
          <a:p>
            <a:r>
              <a:rPr lang="el-GR" dirty="0"/>
              <a:t>Οι γονείς σου θα πρέπει να συμβουλευτούν τον οικογενειακό σας ιατρό </a:t>
            </a:r>
          </a:p>
          <a:p>
            <a:r>
              <a:rPr lang="el-GR" dirty="0"/>
              <a:t>Θα μείνεις στο σπίτι μέχρι να γίνεις εντελώς καλά</a:t>
            </a:r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Ο,τιδήποτε</a:t>
            </a:r>
            <a:r>
              <a:rPr lang="el-GR" sz="2800" b="1" dirty="0"/>
              <a:t>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δασκάλους και τους καθηγητές μου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/>
              <a:t> </a:t>
            </a:r>
            <a:r>
              <a:rPr lang="el-GR" sz="2400" dirty="0"/>
              <a:t>το 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/>
              <a:t>κορονοϊός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Πως μεταδίδεται ο νέος </a:t>
            </a:r>
            <a:r>
              <a:rPr lang="el-GR" sz="3200" b="1" dirty="0" err="1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/>
              <a:t>κορονοϊός</a:t>
            </a:r>
            <a:r>
              <a:rPr lang="el-GR" sz="2000" dirty="0"/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r>
              <a:rPr lang="el-GR" sz="2000" dirty="0"/>
              <a:t>Όταν είμαστε σε στενή επαφή με ένα άρρωστο άτομο, δηλαδή σε απόσταση 1,5 μέτρου.</a:t>
            </a:r>
          </a:p>
          <a:p>
            <a:r>
              <a:rPr lang="el-GR" sz="2000" dirty="0"/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Όταν είμαστε κοντά σε ένα άρρωστο άτομο κρατάμε απόσταση 1,5 μέτρου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dirty="0"/>
              <a:t>Κρατάω αποστάσεις από τους άλλους, δεν στριμώχνομαι στο </a:t>
            </a:r>
            <a:r>
              <a:rPr lang="el-GR"/>
              <a:t>προαύλιο και στις </a:t>
            </a:r>
            <a:r>
              <a:rPr lang="el-GR" dirty="0"/>
              <a:t>σκάλες. </a:t>
            </a:r>
          </a:p>
          <a:p>
            <a:r>
              <a:rPr lang="el-GR" dirty="0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dirty="0"/>
              <a:t>Δεν ακουμπώ με τα χέρια μου το πρόσωπό μου</a:t>
            </a:r>
          </a:p>
          <a:p>
            <a:r>
              <a:rPr lang="el-GR" dirty="0"/>
              <a:t>Δεν ανταλλάσσω αντικείμενα με τους συμμαθητές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αποφεύγω τον συνωστισμό!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αποστάσεις με τους 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296</TotalTime>
  <Words>947</Words>
  <Application>Microsoft Office PowerPoint</Application>
  <PresentationFormat>Προσαρμογή</PresentationFormat>
  <Paragraphs>90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Gymnasio Panormoy</cp:lastModifiedBy>
  <cp:revision>71</cp:revision>
  <dcterms:created xsi:type="dcterms:W3CDTF">2020-04-20T19:37:03Z</dcterms:created>
  <dcterms:modified xsi:type="dcterms:W3CDTF">2020-05-11T05:27:02Z</dcterms:modified>
</cp:coreProperties>
</file>